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/s3Xg1UgOXemhGH8B24/XOpbT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487290-A8F9-48E3-B27B-CF71F38A05BF}">
  <a:tblStyle styleId="{56487290-A8F9-48E3-B27B-CF71F38A05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38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C:\Users\Stefano\Downloads\pexels-pixabay-326082.jpg"/>
          <p:cNvPicPr preferRelativeResize="0"/>
          <p:nvPr/>
        </p:nvPicPr>
        <p:blipFill rotWithShape="1">
          <a:blip r:embed="rId3">
            <a:alphaModFix/>
          </a:blip>
          <a:srcRect t="15493"/>
          <a:stretch/>
        </p:blipFill>
        <p:spPr>
          <a:xfrm>
            <a:off x="0" y="-10763"/>
            <a:ext cx="12192000" cy="686876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0" y="-10763"/>
            <a:ext cx="12192000" cy="1611824"/>
          </a:xfrm>
          <a:prstGeom prst="rect">
            <a:avLst/>
          </a:prstGeom>
          <a:solidFill>
            <a:schemeClr val="lt1">
              <a:alpha val="75294"/>
            </a:schemeClr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384386" y="4077966"/>
            <a:ext cx="7405148" cy="1866145"/>
          </a:xfrm>
          <a:prstGeom prst="rect">
            <a:avLst/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TITOLO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2642295" y="6070352"/>
            <a:ext cx="6889330" cy="681451"/>
          </a:xfrm>
          <a:prstGeom prst="rect">
            <a:avLst/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Referente e Data</a:t>
            </a:r>
            <a:endParaRPr/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4863" y="195500"/>
            <a:ext cx="9322272" cy="109019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738813" y="1285695"/>
            <a:ext cx="8714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Misura 16 - Cooperazione - Sottomisura 16.2 “Sostegno a progetti pilota e allo sviluppo di nuovi prodotti, pratiche, processi e tecnologie”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434863" y="3076204"/>
            <a:ext cx="9322272" cy="917091"/>
          </a:xfrm>
          <a:prstGeom prst="rect">
            <a:avLst/>
          </a:prstGeom>
          <a:solidFill>
            <a:schemeClr val="lt1">
              <a:alpha val="5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progetto SODOSOST: </a:t>
            </a:r>
            <a:r>
              <a:rPr lang="it-IT" sz="1800" i="1" dirty="0">
                <a:solidFill>
                  <a:schemeClr val="dk1"/>
                </a:solidFill>
                <a:latin typeface="Calibri"/>
                <a:cs typeface="Calibri"/>
              </a:rPr>
              <a:t>Ottimizzazione delle pratiche di semina su sodo in frumento duro per migliorare la sostenibilità della cerealicoltura pugliese </a:t>
            </a:r>
            <a:endParaRPr sz="1800" i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D1EEE60-4CBB-EBC5-BF15-87DA065874FD}"/>
              </a:ext>
            </a:extLst>
          </p:cNvPr>
          <p:cNvSpPr/>
          <p:nvPr/>
        </p:nvSpPr>
        <p:spPr>
          <a:xfrm>
            <a:off x="5378301" y="1724739"/>
            <a:ext cx="1435396" cy="1401893"/>
          </a:xfrm>
          <a:prstGeom prst="ellipse">
            <a:avLst/>
          </a:prstGeom>
          <a:blipFill dpi="0" rotWithShape="1">
            <a:blip r:embed="rId5"/>
            <a:srcRect/>
            <a:stretch>
              <a:fillRect l="1000" r="-4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 descr="C:\Users\Stefano\Downloads\pexels-pixabay-326082.jpg"/>
          <p:cNvPicPr preferRelativeResize="0"/>
          <p:nvPr/>
        </p:nvPicPr>
        <p:blipFill rotWithShape="1">
          <a:blip r:embed="rId3">
            <a:alphaModFix/>
          </a:blip>
          <a:srcRect t="15493"/>
          <a:stretch/>
        </p:blipFill>
        <p:spPr>
          <a:xfrm>
            <a:off x="0" y="-10763"/>
            <a:ext cx="12192000" cy="686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341416" y="1627423"/>
            <a:ext cx="11495314" cy="3911488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667" y="195989"/>
            <a:ext cx="10490666" cy="7201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Misura 16 - Cooperazione - Sottomisura 16.2 “Sostegno a progetti pilota e allo sviluppo di nuovi prodotti, pratiche, processi e tecnologie”</a:t>
            </a:r>
            <a:endParaRPr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1A8850E4-1842-9ECB-C4C3-94D568479B15}"/>
              </a:ext>
            </a:extLst>
          </p:cNvPr>
          <p:cNvSpPr/>
          <p:nvPr/>
        </p:nvSpPr>
        <p:spPr>
          <a:xfrm>
            <a:off x="5656520" y="5633151"/>
            <a:ext cx="1157628" cy="1130608"/>
          </a:xfrm>
          <a:prstGeom prst="ellipse">
            <a:avLst/>
          </a:prstGeom>
          <a:blipFill dpi="0" rotWithShape="1">
            <a:blip r:embed="rId5"/>
            <a:srcRect/>
            <a:stretch>
              <a:fillRect l="1000" r="-4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C:\Users\Stefano\Downloads\pexels-pixabay-326082.jpg"/>
          <p:cNvPicPr preferRelativeResize="0"/>
          <p:nvPr/>
        </p:nvPicPr>
        <p:blipFill rotWithShape="1">
          <a:blip r:embed="rId3">
            <a:alphaModFix/>
          </a:blip>
          <a:srcRect t="15493"/>
          <a:stretch/>
        </p:blipFill>
        <p:spPr>
          <a:xfrm>
            <a:off x="0" y="-10763"/>
            <a:ext cx="12192000" cy="686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1607145" y="1378679"/>
            <a:ext cx="10341393" cy="5213692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-13851" y="1"/>
            <a:ext cx="12205851" cy="125233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0667" y="195989"/>
            <a:ext cx="10490666" cy="7201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1731887" y="902924"/>
            <a:ext cx="8714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Misura 16 - Cooperazione - Sottomisura 16.2 “Sostegno a progetti pilota e allo sviluppo di nuovi prodotti, pratiche, processi e tecnologie”</a:t>
            </a:r>
            <a:endParaRPr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D0B9BB3-7E5F-B588-8CFE-3144AEEF9F8A}"/>
              </a:ext>
            </a:extLst>
          </p:cNvPr>
          <p:cNvSpPr/>
          <p:nvPr/>
        </p:nvSpPr>
        <p:spPr>
          <a:xfrm>
            <a:off x="-13851" y="3354219"/>
            <a:ext cx="1435396" cy="1401893"/>
          </a:xfrm>
          <a:prstGeom prst="ellipse">
            <a:avLst/>
          </a:prstGeom>
          <a:blipFill dpi="0" rotWithShape="1">
            <a:blip r:embed="rId5"/>
            <a:srcRect/>
            <a:stretch>
              <a:fillRect l="1000" r="-4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 descr="C:\Users\Stefano\Downloads\pexels-pixabay-326082.jpg"/>
          <p:cNvPicPr preferRelativeResize="0"/>
          <p:nvPr/>
        </p:nvPicPr>
        <p:blipFill rotWithShape="1">
          <a:blip r:embed="rId3">
            <a:alphaModFix/>
          </a:blip>
          <a:srcRect t="15493"/>
          <a:stretch/>
        </p:blipFill>
        <p:spPr>
          <a:xfrm>
            <a:off x="0" y="-10763"/>
            <a:ext cx="12192000" cy="686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/>
          <p:nvPr/>
        </p:nvSpPr>
        <p:spPr>
          <a:xfrm>
            <a:off x="2663803" y="1991557"/>
            <a:ext cx="9321361" cy="42817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OFFICINE BIRRAI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3851" y="1"/>
            <a:ext cx="12205851" cy="1584462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4863" y="217268"/>
            <a:ext cx="9322272" cy="109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738813" y="1307463"/>
            <a:ext cx="87143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Misura 16 - Cooperazione - Sottomisura 16.2 “Sostegno a progetti pilota e allo sviluppo di nuovi prodotti, pratiche, processi e tecnologie”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5">
            <a:alphaModFix/>
          </a:blip>
          <a:srcRect t="22175" b="20895"/>
          <a:stretch/>
        </p:blipFill>
        <p:spPr>
          <a:xfrm>
            <a:off x="3983370" y="4576167"/>
            <a:ext cx="1561455" cy="86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86209" y="3246984"/>
            <a:ext cx="1818564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7">
            <a:alphaModFix/>
          </a:blip>
          <a:srcRect l="17415" t="30514" r="17626" b="27518"/>
          <a:stretch/>
        </p:blipFill>
        <p:spPr>
          <a:xfrm>
            <a:off x="9749860" y="3077955"/>
            <a:ext cx="1658471" cy="757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20866" y="2650084"/>
            <a:ext cx="1612901" cy="1612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1" name="Google Shape;131;p4"/>
          <p:cNvGraphicFramePr/>
          <p:nvPr>
            <p:extLst>
              <p:ext uri="{D42A27DB-BD31-4B8C-83A1-F6EECF244321}">
                <p14:modId xmlns:p14="http://schemas.microsoft.com/office/powerpoint/2010/main" val="196566081"/>
              </p:ext>
            </p:extLst>
          </p:nvPr>
        </p:nvGraphicFramePr>
        <p:xfrm>
          <a:off x="2961616" y="2816454"/>
          <a:ext cx="2108500" cy="1280160"/>
        </p:xfrm>
        <a:graphic>
          <a:graphicData uri="http://schemas.openxmlformats.org/drawingml/2006/table">
            <a:tbl>
              <a:tblPr>
                <a:noFill/>
                <a:tableStyleId>{56487290-A8F9-48E3-B27B-CF71F38A05BF}</a:tableStyleId>
              </a:tblPr>
              <a:tblGrid>
                <a:gridCol w="210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CO.R.SU.D. - COOPERATIVA RURALE SUBAPPENNINO DAUNO - SOCIETA' COOPERATIVA AGRICOLA</a:t>
                      </a:r>
                      <a:endParaRPr sz="1800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2" name="Google Shape;132;p4" descr="C:\Users\Stefano\Downloads\LOGO_CIA PUGLIA TRASP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6192" y="4466532"/>
            <a:ext cx="1084005" cy="10840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4"/>
          <p:cNvGraphicFramePr/>
          <p:nvPr>
            <p:extLst>
              <p:ext uri="{D42A27DB-BD31-4B8C-83A1-F6EECF244321}">
                <p14:modId xmlns:p14="http://schemas.microsoft.com/office/powerpoint/2010/main" val="4083097664"/>
              </p:ext>
            </p:extLst>
          </p:nvPr>
        </p:nvGraphicFramePr>
        <p:xfrm>
          <a:off x="6211259" y="4597054"/>
          <a:ext cx="2108500" cy="822960"/>
        </p:xfrm>
        <a:graphic>
          <a:graphicData uri="http://schemas.openxmlformats.org/drawingml/2006/table">
            <a:tbl>
              <a:tblPr>
                <a:noFill/>
                <a:tableStyleId>{56487290-A8F9-48E3-B27B-CF71F38A05BF}</a:tableStyleId>
              </a:tblPr>
              <a:tblGrid>
                <a:gridCol w="210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/>
                        <a:t>Azienda Agricola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dirty="0"/>
                        <a:t>CAMPANELLA GENRARDO</a:t>
                      </a:r>
                      <a:endParaRPr sz="1800" u="none" strike="noStrike" cap="none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Ovale 1">
            <a:extLst>
              <a:ext uri="{FF2B5EF4-FFF2-40B4-BE49-F238E27FC236}">
                <a16:creationId xmlns:a16="http://schemas.microsoft.com/office/drawing/2014/main" id="{EB08C8DE-94FD-8CCD-6D8F-A24BA0E5A289}"/>
              </a:ext>
            </a:extLst>
          </p:cNvPr>
          <p:cNvSpPr/>
          <p:nvPr/>
        </p:nvSpPr>
        <p:spPr>
          <a:xfrm>
            <a:off x="315032" y="3111804"/>
            <a:ext cx="1992200" cy="1945701"/>
          </a:xfrm>
          <a:prstGeom prst="ellipse">
            <a:avLst/>
          </a:prstGeom>
          <a:blipFill dpi="0" rotWithShape="1">
            <a:blip r:embed="rId10"/>
            <a:srcRect/>
            <a:stretch>
              <a:fillRect l="1000" r="-4000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Milena Sinigaglia</dc:creator>
  <cp:lastModifiedBy>Stefano</cp:lastModifiedBy>
  <cp:revision>1</cp:revision>
  <dcterms:created xsi:type="dcterms:W3CDTF">2021-12-02T09:07:25Z</dcterms:created>
  <dcterms:modified xsi:type="dcterms:W3CDTF">2024-06-11T10:46:48Z</dcterms:modified>
</cp:coreProperties>
</file>